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CZ2cs25EHW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46D8BF-F370-4250-81D8-71634496D5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ADJECTIVES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628451-E1A4-4FD9-8FE3-367243051A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(Juan Gonzalo)</a:t>
            </a:r>
          </a:p>
        </p:txBody>
      </p:sp>
    </p:spTree>
    <p:extLst>
      <p:ext uri="{BB962C8B-B14F-4D97-AF65-F5344CB8AC3E}">
        <p14:creationId xmlns:p14="http://schemas.microsoft.com/office/powerpoint/2010/main" val="3902082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CA9176-D405-4F85-B519-DD1299FC2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Adjectives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176A0E-D079-4B1D-A205-F3C5C5E84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/>
              <a:t>Adjectives are words that describe the qualities or states of being of nouns, for example: enormous, doglike, silly, yellow, fun, fast. They can also describe the quantity of nouns, for example: many, few, millions, eleven.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/>
              <a:t>Adjectives usually come immediately before the nouns they </a:t>
            </a:r>
            <a:r>
              <a:rPr lang="en-US" sz="2800" dirty="0" err="1"/>
              <a:t>modifie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640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DE7BE7-AC23-4CC7-B29B-1F03993FC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B0510F-6DFE-4F9E-A688-3C4F3E50B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She is </a:t>
            </a:r>
            <a:r>
              <a:rPr lang="en-US" sz="2800" dirty="0">
                <a:highlight>
                  <a:srgbClr val="00FFFF"/>
                </a:highlight>
              </a:rPr>
              <a:t>happy </a:t>
            </a:r>
          </a:p>
          <a:p>
            <a:r>
              <a:rPr lang="en-US" sz="2800" dirty="0"/>
              <a:t>My dog is </a:t>
            </a:r>
            <a:r>
              <a:rPr lang="en-US" sz="2800" dirty="0">
                <a:highlight>
                  <a:srgbClr val="00FFFF"/>
                </a:highlight>
              </a:rPr>
              <a:t>old</a:t>
            </a:r>
          </a:p>
          <a:p>
            <a:r>
              <a:rPr lang="en-US" sz="2800" dirty="0"/>
              <a:t>The house is </a:t>
            </a:r>
            <a:r>
              <a:rPr lang="en-US" sz="2800" dirty="0">
                <a:highlight>
                  <a:srgbClr val="00FFFF"/>
                </a:highlight>
              </a:rPr>
              <a:t>big</a:t>
            </a:r>
          </a:p>
          <a:p>
            <a:r>
              <a:rPr lang="en-US" sz="2800" dirty="0"/>
              <a:t>My mom is </a:t>
            </a:r>
            <a:r>
              <a:rPr lang="en-US" sz="2800" dirty="0">
                <a:highlight>
                  <a:srgbClr val="00FFFF"/>
                </a:highlight>
              </a:rPr>
              <a:t>beautiful </a:t>
            </a:r>
          </a:p>
        </p:txBody>
      </p:sp>
    </p:spTree>
    <p:extLst>
      <p:ext uri="{BB962C8B-B14F-4D97-AF65-F5344CB8AC3E}">
        <p14:creationId xmlns:p14="http://schemas.microsoft.com/office/powerpoint/2010/main" val="2582230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9CCE62-11B0-4218-BD10-F674C486F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 at the video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4456EC-6B4A-4668-943F-44963A5A3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https://youtu.be/CZ2cs25EHWc</a:t>
            </a:r>
            <a:endParaRPr lang="en-US" dirty="0"/>
          </a:p>
          <a:p>
            <a:r>
              <a:rPr lang="en-US" b="0" i="0" dirty="0">
                <a:effectLst/>
                <a:latin typeface="Roboto" panose="02000000000000000000" pitchFamily="2" charset="0"/>
              </a:rPr>
              <a:t>Opposite Adjectives: Useful List of Opposites of Adjectives in English with Pictures</a:t>
            </a:r>
          </a:p>
          <a:p>
            <a:endParaRPr lang="en-US" dirty="0">
              <a:latin typeface="Roboto" panose="02000000000000000000" pitchFamily="2" charset="0"/>
            </a:endParaRPr>
          </a:p>
          <a:p>
            <a:r>
              <a:rPr lang="en-US" b="0" i="0" dirty="0" err="1">
                <a:effectLst/>
                <a:latin typeface="Roboto" panose="02000000000000000000" pitchFamily="2" charset="0"/>
              </a:rPr>
              <a:t>Luego</a:t>
            </a:r>
            <a:r>
              <a:rPr lang="en-US" b="0" i="0" dirty="0">
                <a:effectLst/>
                <a:latin typeface="Roboto" panose="02000000000000000000" pitchFamily="2" charset="0"/>
              </a:rPr>
              <a:t> de </a:t>
            </a:r>
            <a:r>
              <a:rPr lang="en-US" b="0" i="0" dirty="0" err="1">
                <a:effectLst/>
                <a:latin typeface="Roboto" panose="02000000000000000000" pitchFamily="2" charset="0"/>
              </a:rPr>
              <a:t>ver</a:t>
            </a:r>
            <a:r>
              <a:rPr lang="en-US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b="0" i="0" dirty="0" err="1">
                <a:effectLst/>
                <a:latin typeface="Roboto" panose="02000000000000000000" pitchFamily="2" charset="0"/>
              </a:rPr>
              <a:t>el</a:t>
            </a:r>
            <a:r>
              <a:rPr lang="en-US" b="0" i="0" dirty="0">
                <a:effectLst/>
                <a:latin typeface="Roboto" panose="02000000000000000000" pitchFamily="2" charset="0"/>
              </a:rPr>
              <a:t> video </a:t>
            </a:r>
            <a:r>
              <a:rPr lang="en-US" b="0" i="0" dirty="0" err="1">
                <a:effectLst/>
                <a:latin typeface="Roboto" panose="02000000000000000000" pitchFamily="2" charset="0"/>
              </a:rPr>
              <a:t>copiar</a:t>
            </a:r>
            <a:r>
              <a:rPr lang="en-US" b="0" i="0" dirty="0">
                <a:effectLst/>
                <a:latin typeface="Roboto" panose="02000000000000000000" pitchFamily="2" charset="0"/>
              </a:rPr>
              <a:t> los </a:t>
            </a:r>
            <a:r>
              <a:rPr lang="en-US" b="0" i="0" dirty="0" err="1">
                <a:effectLst/>
                <a:latin typeface="Roboto" panose="02000000000000000000" pitchFamily="2" charset="0"/>
              </a:rPr>
              <a:t>adjetivos</a:t>
            </a:r>
            <a:r>
              <a:rPr lang="en-US" b="0" i="0" dirty="0">
                <a:effectLst/>
                <a:latin typeface="Roboto" panose="02000000000000000000" pitchFamily="2" charset="0"/>
              </a:rPr>
              <a:t> que </a:t>
            </a:r>
            <a:r>
              <a:rPr lang="en-US" b="0" i="0" dirty="0" err="1">
                <a:effectLst/>
                <a:latin typeface="Roboto" panose="02000000000000000000" pitchFamily="2" charset="0"/>
              </a:rPr>
              <a:t>aparecen</a:t>
            </a:r>
            <a:r>
              <a:rPr lang="en-US" b="0" i="0" dirty="0">
                <a:effectLst/>
                <a:latin typeface="Roboto" panose="02000000000000000000" pitchFamily="2" charset="0"/>
              </a:rPr>
              <a:t> al final y </a:t>
            </a:r>
            <a:r>
              <a:rPr lang="en-US" b="0" i="0" dirty="0" err="1">
                <a:effectLst/>
                <a:latin typeface="Roboto" panose="02000000000000000000" pitchFamily="2" charset="0"/>
              </a:rPr>
              <a:t>escribir</a:t>
            </a:r>
            <a:r>
              <a:rPr lang="en-US" b="0" i="0" dirty="0">
                <a:effectLst/>
                <a:latin typeface="Roboto" panose="02000000000000000000" pitchFamily="2" charset="0"/>
              </a:rPr>
              <a:t> un </a:t>
            </a:r>
            <a:r>
              <a:rPr lang="en-US" b="0" i="0" dirty="0" err="1">
                <a:effectLst/>
                <a:latin typeface="Roboto" panose="02000000000000000000" pitchFamily="2" charset="0"/>
              </a:rPr>
              <a:t>ejemplo</a:t>
            </a:r>
            <a:r>
              <a:rPr lang="en-US" b="0" i="0" dirty="0">
                <a:effectLst/>
                <a:latin typeface="Roboto" panose="02000000000000000000" pitchFamily="2" charset="0"/>
              </a:rPr>
              <a:t> de </a:t>
            </a:r>
            <a:r>
              <a:rPr lang="en-US" b="0" i="0" dirty="0" err="1">
                <a:effectLst/>
                <a:latin typeface="Roboto" panose="02000000000000000000" pitchFamily="2" charset="0"/>
              </a:rPr>
              <a:t>cada</a:t>
            </a:r>
            <a:r>
              <a:rPr lang="en-US" b="0" i="0" dirty="0">
                <a:effectLst/>
                <a:latin typeface="Roboto" panose="02000000000000000000" pitchFamily="2" charset="0"/>
              </a:rPr>
              <a:t> uno.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538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306B11-D534-483B-8CDD-1A43C86B0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Myon</a:t>
            </a:r>
            <a:r>
              <a:rPr lang="en-US" dirty="0"/>
              <a:t> Activity: (</a:t>
            </a:r>
            <a:r>
              <a:rPr lang="en-US" dirty="0" err="1" smtClean="0"/>
              <a:t>Bibiana</a:t>
            </a:r>
            <a:r>
              <a:rPr lang="en-US" dirty="0" smtClean="0"/>
              <a:t> / Camila) </a:t>
            </a:r>
            <a:endParaRPr lang="en-U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C5B9721-093D-4C56-B29A-4D707CEB5D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06" t="30612" r="1428" b="54877"/>
          <a:stretch/>
        </p:blipFill>
        <p:spPr>
          <a:xfrm>
            <a:off x="1192763" y="1400628"/>
            <a:ext cx="7100596" cy="3031413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BB025AD8-82AE-412A-B1BF-02F5A5995A09}"/>
              </a:ext>
            </a:extLst>
          </p:cNvPr>
          <p:cNvSpPr txBox="1"/>
          <p:nvPr/>
        </p:nvSpPr>
        <p:spPr>
          <a:xfrm>
            <a:off x="1847461" y="5087553"/>
            <a:ext cx="6550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Traer </a:t>
            </a:r>
            <a:r>
              <a:rPr lang="en-US" dirty="0" err="1"/>
              <a:t>materiales</a:t>
            </a:r>
            <a:r>
              <a:rPr lang="en-US" dirty="0"/>
              <a:t> la </a:t>
            </a:r>
            <a:r>
              <a:rPr lang="en-US" dirty="0" err="1"/>
              <a:t>próxima</a:t>
            </a:r>
            <a:r>
              <a:rPr lang="en-US" dirty="0"/>
              <a:t> </a:t>
            </a:r>
            <a:r>
              <a:rPr lang="en-US" dirty="0" err="1"/>
              <a:t>clase</a:t>
            </a:r>
            <a:r>
              <a:rPr lang="en-US" dirty="0"/>
              <a:t> para </a:t>
            </a:r>
            <a:r>
              <a:rPr lang="en-US" dirty="0" err="1"/>
              <a:t>hacer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mapa</a:t>
            </a:r>
            <a:endParaRPr lang="en-US" dirty="0"/>
          </a:p>
          <a:p>
            <a:r>
              <a:rPr lang="en-US" dirty="0"/>
              <a:t> mental (</a:t>
            </a:r>
            <a:r>
              <a:rPr lang="en-US" dirty="0" err="1"/>
              <a:t>cartulina</a:t>
            </a:r>
            <a:r>
              <a:rPr lang="en-US" dirty="0"/>
              <a:t>, carton </a:t>
            </a:r>
            <a:r>
              <a:rPr lang="en-US" dirty="0" err="1"/>
              <a:t>paja</a:t>
            </a:r>
            <a:r>
              <a:rPr lang="en-US" dirty="0"/>
              <a:t>, </a:t>
            </a:r>
            <a:r>
              <a:rPr lang="en-US" dirty="0" err="1"/>
              <a:t>imagenes</a:t>
            </a:r>
            <a:r>
              <a:rPr lang="en-US" dirty="0"/>
              <a:t> </a:t>
            </a:r>
            <a:r>
              <a:rPr lang="en-US" dirty="0" err="1"/>
              <a:t>alusivas</a:t>
            </a:r>
            <a:r>
              <a:rPr lang="en-US" dirty="0"/>
              <a:t> al </a:t>
            </a:r>
            <a:r>
              <a:rPr lang="en-US" dirty="0" err="1"/>
              <a:t>libro</a:t>
            </a:r>
            <a:r>
              <a:rPr lang="en-US" dirty="0"/>
              <a:t> </a:t>
            </a:r>
            <a:r>
              <a:rPr lang="en-US" dirty="0" err="1"/>
              <a:t>leído</a:t>
            </a:r>
            <a:r>
              <a:rPr lang="en-US" dirty="0"/>
              <a:t>, </a:t>
            </a:r>
            <a:r>
              <a:rPr lang="en-US" dirty="0" err="1"/>
              <a:t>colores</a:t>
            </a:r>
            <a:r>
              <a:rPr lang="en-US" dirty="0"/>
              <a:t>, etc.</a:t>
            </a:r>
          </a:p>
        </p:txBody>
      </p:sp>
      <p:pic>
        <p:nvPicPr>
          <p:cNvPr id="1030" name="Picture 6" descr="book cover for Extreme Water Sports">
            <a:extLst>
              <a:ext uri="{FF2B5EF4-FFF2-40B4-BE49-F238E27FC236}">
                <a16:creationId xmlns:a16="http://schemas.microsoft.com/office/drawing/2014/main" id="{FFB6DF3D-26D6-432A-835F-7983EA95EA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782" y="2409372"/>
            <a:ext cx="230505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2578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038782AF-463E-4D26-A22E-B95E07B4A9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350" t="47347" b="39048"/>
          <a:stretch/>
        </p:blipFill>
        <p:spPr>
          <a:xfrm>
            <a:off x="401216" y="1678216"/>
            <a:ext cx="7183022" cy="2725833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543AEAF6-DC53-47D3-BDFD-2E7DF3C325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000" y="3429000"/>
            <a:ext cx="4573512" cy="323743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CF92A37-A018-453B-AAD2-06390BA81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</a:t>
            </a:r>
            <a:r>
              <a:rPr lang="en-US" dirty="0" smtClean="0"/>
              <a:t>map  (</a:t>
            </a:r>
            <a:r>
              <a:rPr lang="en-US" dirty="0" err="1" smtClean="0"/>
              <a:t>Germán</a:t>
            </a:r>
            <a:r>
              <a:rPr lang="en-US" dirty="0" smtClean="0"/>
              <a:t>/Maritza y Alfredo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26146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163</Words>
  <Application>Microsoft Office PowerPoint</Application>
  <PresentationFormat>Panorámica</PresentationFormat>
  <Paragraphs>20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Roboto</vt:lpstr>
      <vt:lpstr>Trebuchet MS</vt:lpstr>
      <vt:lpstr>Wingdings 3</vt:lpstr>
      <vt:lpstr>Faceta</vt:lpstr>
      <vt:lpstr>ADJECTIVES</vt:lpstr>
      <vt:lpstr>Adjectives</vt:lpstr>
      <vt:lpstr>Examples: </vt:lpstr>
      <vt:lpstr>Look at the video </vt:lpstr>
      <vt:lpstr>Myon Activity: (Bibiana / Camila) </vt:lpstr>
      <vt:lpstr>Mind map  (Germán/Maritza y Alfredo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ADJECTIVES</dc:title>
  <dc:creator>monicalejandra68@gmail.com</dc:creator>
  <cp:lastModifiedBy>Personal</cp:lastModifiedBy>
  <cp:revision>2</cp:revision>
  <dcterms:created xsi:type="dcterms:W3CDTF">2021-09-13T15:30:22Z</dcterms:created>
  <dcterms:modified xsi:type="dcterms:W3CDTF">2021-09-14T03:14:22Z</dcterms:modified>
</cp:coreProperties>
</file>